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B5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776A2-878C-492E-9BB4-6D6DA9A41F87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5C8A9-7B49-4C6D-B19C-BFB93215B2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91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C8A9-7B49-4C6D-B19C-BFB93215B2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03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dagfkr.ru" TargetMode="External"/><Relationship Id="rId2" Type="http://schemas.openxmlformats.org/officeDocument/2006/relationships/hyperlink" Target="http://www.dagfkr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1357298"/>
            <a:ext cx="8572560" cy="5099771"/>
            <a:chOff x="1055904" y="549964"/>
            <a:chExt cx="7165477" cy="546548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55904" y="549964"/>
              <a:ext cx="7165477" cy="25969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Капитальный ремонт общего имущества в </a:t>
              </a:r>
              <a:r>
                <a:rPr lang="ru-RU" sz="54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многоквартирных домах</a:t>
              </a:r>
              <a:endParaRPr lang="ru-RU" sz="54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294753" y="4531136"/>
              <a:ext cx="6687779" cy="1484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Дагестанский некоммерческий фонд капитального ремонта </a:t>
              </a:r>
            </a:p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общего имущества в многоквартирных домах</a:t>
              </a:r>
              <a:endPara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(Дагестанский фонд капитального ремонта)</a:t>
              </a:r>
              <a:endPara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786322"/>
            <a:ext cx="714380" cy="571504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500066"/>
          </a:xfrm>
        </p:spPr>
        <p:txBody>
          <a:bodyPr/>
          <a:lstStyle/>
          <a:p>
            <a:r>
              <a:rPr lang="ru-RU" sz="2200" b="1" cap="all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Обзор  законов и нормативно-правовых  актов </a:t>
            </a:r>
            <a:endParaRPr lang="ru-RU" sz="2200" b="1" cap="all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928670"/>
            <a:ext cx="4071966" cy="15001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Жилищный кодекс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928670"/>
            <a:ext cx="4214842" cy="15001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Закон Республики Дагестан 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№57 от 9 июля 2013 года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"Об организации проведения капитального ремонта общего имущества в многоквартирных домах в Республике Дагестан"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2714620"/>
            <a:ext cx="4071966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РД 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от 28 февраля 2013 г.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96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"О создании Дагестанского некоммерческого фонда капитального  ремонта общего имущества в многоквартирных домах"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14546" y="4500570"/>
            <a:ext cx="5072098" cy="17145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РД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от 18 апреля 2014 года № 175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"Об утверждении Региональной программы по проведению капитального ремонта общего имущества в многоквартирных домах в Республике Дагестан на 2014-2040 годы "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2714620"/>
            <a:ext cx="4286280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РД 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от 7 февраля 2014 г. № 35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"Об установлении минимального размера взноса на капитальный ремонт общего имущества в многоквартирном доме, расположенном на территории Республики Дагестан"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Региональная программа </a:t>
            </a:r>
            <a:endParaRPr lang="ru-RU" sz="48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4929222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программу капитального ремонта многоквартирных домов Республики Дагестан включено свыше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 тыс.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многоквартирных домов расположенных в муниципальных районах и городских округах Республики Дагестан, с общей площадью помещений более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9,6 млн. кв. м.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В Региональной программе указана очередность проведения, перечень работ и услуг по капитальному ремонту. Программа подлежит ежегодной актуализации на основании данных мониторинга жилищного фонда, предоставляемых лицами осуществляющими управление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многоквартир-ными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домами и органами местного самоуправления. Детализация видов работ, их стоимости, сроков  проведения капитального ремонта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много-квартирных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домов закрепляется в краткосрочных планах утверждаемых Правительством РД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При составлении программы, специалистами Минстроя РД были учтены определенные критерии, утвержденные Правительством РД: срок ввода в эксплуатацию, износ многоквартирного дома, дата последнего капремонта.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формирования фондов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капитального ремонта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User\Desktop\статьи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142984"/>
            <a:ext cx="1799361" cy="1347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4786314" y="2643182"/>
            <a:ext cx="3286148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специальном счете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2643182"/>
            <a:ext cx="3286148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общем счете 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регионального оператора 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0" y="3500438"/>
            <a:ext cx="3357586" cy="27860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общем счете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денежные средства собираются по системе общей копилки и расходуются на ремонт многоквартирных домов (МКД) на возвратной основе в пределах одного муниципалитета. Этот способ, удобен домам с небольшой площадью, старым домам и если в доме нет активного совета МКД.</a:t>
            </a:r>
            <a:endParaRPr lang="ru-RU" sz="1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C:\Users\User\Desktop\статьи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142984"/>
            <a:ext cx="1799361" cy="1347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Скругленный прямоугольник 15"/>
          <p:cNvSpPr/>
          <p:nvPr/>
        </p:nvSpPr>
        <p:spPr>
          <a:xfrm>
            <a:off x="4714876" y="3429000"/>
            <a:ext cx="3357586" cy="2857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Специальный счет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открывается по каждому дому, и собранные денежные средства направляются только на ремонт этого дома на основании решения общего собрания собственников жилья. Этот способ подходит домам с большой площадью, новым или домам, в которых собственники активно учувствуют в решении вопросов проведения капитального ремонта.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357686" y="1071546"/>
            <a:ext cx="714380" cy="357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500430" y="1071546"/>
            <a:ext cx="714380" cy="35719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Перечень обязательных видов работ 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92696"/>
            <a:ext cx="8229600" cy="5197493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внутридомовых инженерных систем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 тепло-,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водоснабжения, водоотведения;</a:t>
            </a:r>
          </a:p>
          <a:p>
            <a:pPr marL="361950" indent="-361950"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или замена лифтового оборудования, признанного непригодным для эксплуатации, ремонт лифтовых шахт;</a:t>
            </a:r>
          </a:p>
          <a:p>
            <a:pPr marL="361950" indent="-361950"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крыши;</a:t>
            </a:r>
          </a:p>
          <a:p>
            <a:pPr marL="361950" indent="-361950"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подвальных помещений, относящихся к общему имуществу в многоквартирном доме;</a:t>
            </a:r>
          </a:p>
          <a:p>
            <a:pPr marL="361950" indent="-361950"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утепление фасада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61950" indent="-361950"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фундамента многоквартирного дома.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4566" y="5949280"/>
            <a:ext cx="8546000" cy="33855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Полный перечень указан в ст. 11 Закона РД № 57 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357158" y="1916832"/>
            <a:ext cx="8358247" cy="3763977"/>
            <a:chOff x="607288" y="-815361"/>
            <a:chExt cx="7925152" cy="560800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550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2699547" y="4196516"/>
              <a:ext cx="3628503" cy="59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ru-RU" sz="2000" b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85720" y="1000108"/>
            <a:ext cx="857795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367027, Республика Дагестан, г.Махачкала,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Буганова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д. 17, «б»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Интернет сайт: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dagfkr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Адрес электронной почты: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info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dagfkr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Телефон «горячей» линии: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(8722) 555-316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2719" y="836712"/>
            <a:ext cx="8286809" cy="181588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Дагестанский некоммерческий фонд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капитального ремонта общего имущества в многоквартирных домах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(Дагестанский фонд капитального ремонта)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5357826"/>
            <a:ext cx="1143008" cy="85725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468</Words>
  <Application>Microsoft Office PowerPoint</Application>
  <PresentationFormat>Экран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Обзор  законов и нормативно-правовых  актов </vt:lpstr>
      <vt:lpstr>Региональная программа </vt:lpstr>
      <vt:lpstr>Способы формирования фондов  капитального ремонта </vt:lpstr>
      <vt:lpstr>Перечень обязательных видов работ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Раиса Олеговна</cp:lastModifiedBy>
  <cp:revision>51</cp:revision>
  <dcterms:created xsi:type="dcterms:W3CDTF">2014-06-24T15:51:35Z</dcterms:created>
  <dcterms:modified xsi:type="dcterms:W3CDTF">2015-10-22T07:52:01Z</dcterms:modified>
</cp:coreProperties>
</file>